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8" r:id="rId4"/>
    <p:sldId id="267" r:id="rId5"/>
    <p:sldId id="264" r:id="rId6"/>
    <p:sldId id="257" r:id="rId7"/>
    <p:sldId id="260" r:id="rId8"/>
    <p:sldId id="266" r:id="rId9"/>
    <p:sldId id="261" r:id="rId10"/>
    <p:sldId id="258" r:id="rId11"/>
    <p:sldId id="262" r:id="rId12"/>
    <p:sldId id="263" r:id="rId13"/>
    <p:sldId id="270" r:id="rId14"/>
    <p:sldId id="265" r:id="rId15"/>
    <p:sldId id="272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v-S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Klicka på ikonen för att lägga till en bild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A616A1-2EAD-478C-9D16-29E9B2C45794}" type="datetimeFigureOut">
              <a:rPr lang="sv-SE" smtClean="0"/>
              <a:t>2016-01-29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EA0803-8205-473A-AAB6-9026B6B387DC}" type="slidenum">
              <a:rPr lang="sv-SE" smtClean="0"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Integration - vuxenutbildningen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Presentation den 28 jan 2016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33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Yrkesinriktad SFI – SFA 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Läkare och sjuksköterskor SFA Vård</a:t>
            </a:r>
          </a:p>
          <a:p>
            <a:pPr lvl="1"/>
            <a:r>
              <a:rPr lang="sv-SE" dirty="0" smtClean="0"/>
              <a:t>1 eftermiddag/vecka</a:t>
            </a:r>
          </a:p>
          <a:p>
            <a:pPr lvl="1"/>
            <a:r>
              <a:rPr lang="sv-SE" dirty="0" smtClean="0"/>
              <a:t>Medicinska ord</a:t>
            </a:r>
          </a:p>
          <a:p>
            <a:pPr lvl="1"/>
            <a:r>
              <a:rPr lang="sv-SE" dirty="0" smtClean="0"/>
              <a:t>Fokus på Höra, Tala, Uttala</a:t>
            </a:r>
          </a:p>
          <a:p>
            <a:pPr lvl="1"/>
            <a:r>
              <a:rPr lang="sv-SE" dirty="0" smtClean="0"/>
              <a:t>Svensk Vårdkultur</a:t>
            </a:r>
          </a:p>
          <a:p>
            <a:pPr lvl="1"/>
            <a:r>
              <a:rPr lang="sv-SE" dirty="0" smtClean="0"/>
              <a:t>Träning inför TULE – prov</a:t>
            </a:r>
          </a:p>
          <a:p>
            <a:pPr lvl="1"/>
            <a:r>
              <a:rPr lang="sv-SE" dirty="0" smtClean="0"/>
              <a:t>20 tal läkare, specialister och sjuksköterskor</a:t>
            </a:r>
          </a:p>
          <a:p>
            <a:pPr lvl="1"/>
            <a:r>
              <a:rPr lang="sv-SE" smtClean="0"/>
              <a:t>Språkcafé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01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Yrkesinriktad SFI – </a:t>
            </a:r>
            <a:br>
              <a:rPr lang="sv-SE" dirty="0" smtClean="0"/>
            </a:br>
            <a:r>
              <a:rPr lang="sv-SE" dirty="0" smtClean="0"/>
              <a:t>SFA pedagogik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 elever med utländsk lärarutbildning eller en sådan akademisk examen att den kan utvecklas till en svensk lärarexamen</a:t>
            </a:r>
          </a:p>
          <a:p>
            <a:r>
              <a:rPr lang="sv-SE" dirty="0" smtClean="0"/>
              <a:t>Svensk lagar och förordningar inom skolan</a:t>
            </a:r>
          </a:p>
          <a:p>
            <a:r>
              <a:rPr lang="sv-SE" dirty="0" smtClean="0"/>
              <a:t>Svenskt skolsystem</a:t>
            </a:r>
          </a:p>
          <a:p>
            <a:r>
              <a:rPr lang="sv-SE" dirty="0" smtClean="0"/>
              <a:t>Svensk lärarutbildning</a:t>
            </a:r>
          </a:p>
          <a:p>
            <a:r>
              <a:rPr lang="sv-SE" dirty="0" smtClean="0"/>
              <a:t>Svenska värdegrunden</a:t>
            </a:r>
          </a:p>
          <a:p>
            <a:r>
              <a:rPr lang="sv-SE" dirty="0" smtClean="0"/>
              <a:t>Bemötande elever, föräldrar, kollegor</a:t>
            </a:r>
          </a:p>
          <a:p>
            <a:r>
              <a:rPr lang="sv-SE" dirty="0" smtClean="0"/>
              <a:t>Betyg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1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Auskultation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Studera organisationen inifrån</a:t>
            </a:r>
          </a:p>
          <a:p>
            <a:r>
              <a:rPr lang="sv-SE" dirty="0"/>
              <a:t>Bli medveten om rutiner angående dokumentation, lagar i praktiken etc.</a:t>
            </a:r>
          </a:p>
          <a:p>
            <a:r>
              <a:rPr lang="sv-SE" dirty="0"/>
              <a:t>Träna språket utifrån en konkret situation</a:t>
            </a:r>
          </a:p>
          <a:p>
            <a:r>
              <a:rPr lang="sv-SE" dirty="0"/>
              <a:t>Höja motivationen att nå språkkraven i svenska</a:t>
            </a:r>
          </a:p>
          <a:p>
            <a:r>
              <a:rPr lang="sv-SE" dirty="0"/>
              <a:t>Skapa </a:t>
            </a:r>
            <a:r>
              <a:rPr lang="sv-SE" dirty="0" smtClean="0"/>
              <a:t>kontakter</a:t>
            </a:r>
            <a:endParaRPr lang="sv-SE" dirty="0"/>
          </a:p>
          <a:p>
            <a:r>
              <a:rPr lang="sv-SE" dirty="0"/>
              <a:t>Utbyta erfarenheter med en blivande </a:t>
            </a:r>
            <a:r>
              <a:rPr lang="sv-SE" dirty="0" smtClean="0"/>
              <a:t>kollega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4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SF Business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Förberedelser för att starta eget företag  i Sverige</a:t>
            </a:r>
          </a:p>
          <a:p>
            <a:r>
              <a:rPr lang="sv-SE" dirty="0" smtClean="0"/>
              <a:t>Lagar och förordningar</a:t>
            </a:r>
          </a:p>
          <a:p>
            <a:r>
              <a:rPr lang="sv-SE" dirty="0" smtClean="0"/>
              <a:t>Affärsidé och affärsplan</a:t>
            </a:r>
          </a:p>
          <a:p>
            <a:r>
              <a:rPr lang="sv-SE" dirty="0" smtClean="0"/>
              <a:t>Kontakter med myndigheter och organisationer</a:t>
            </a:r>
          </a:p>
          <a:p>
            <a:r>
              <a:rPr lang="sv-SE" dirty="0" smtClean="0"/>
              <a:t>För den med erfarenhet eller intresse av att starta eget.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060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v-SE" dirty="0" smtClean="0"/>
              <a:t>Samarbete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/>
          <a:lstStyle/>
          <a:p>
            <a:r>
              <a:rPr lang="sv-SE" dirty="0" smtClean="0"/>
              <a:t>Arbetsförmedlingen finns regelbundet på Vuxenutbildningen för att delta i möten och träffa elever.</a:t>
            </a:r>
          </a:p>
          <a:p>
            <a:r>
              <a:rPr lang="sv-SE" dirty="0" smtClean="0"/>
              <a:t>Socialtjänsten deltar i möten vid behov</a:t>
            </a:r>
          </a:p>
          <a:p>
            <a:r>
              <a:rPr lang="sv-SE" dirty="0" smtClean="0"/>
              <a:t>Etableringsinsats – samhällsorientering</a:t>
            </a:r>
          </a:p>
          <a:p>
            <a:r>
              <a:rPr lang="sv-SE" dirty="0" smtClean="0"/>
              <a:t>Arbetslivet, föreläsare, studiebesök, rekrytering  (IKEA , Kynningsrud)</a:t>
            </a:r>
          </a:p>
        </p:txBody>
      </p:sp>
    </p:spTree>
    <p:extLst>
      <p:ext uri="{BB962C8B-B14F-4D97-AF65-F5344CB8AC3E}">
        <p14:creationId xmlns:p14="http://schemas.microsoft.com/office/powerpoint/2010/main" val="6895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Birgitta Hansson</a:t>
            </a:r>
          </a:p>
          <a:p>
            <a:r>
              <a:rPr lang="sv-SE" dirty="0" smtClean="0"/>
              <a:t>Studie- och yrkesvägledare</a:t>
            </a:r>
          </a:p>
          <a:p>
            <a:r>
              <a:rPr lang="sv-SE" dirty="0" smtClean="0"/>
              <a:t>Tel 0522-697785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40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Individuell studieplan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/>
          <a:lstStyle/>
          <a:p>
            <a:r>
              <a:rPr lang="sv-SE" sz="4000" dirty="0" smtClean="0"/>
              <a:t>Kartläggning</a:t>
            </a:r>
          </a:p>
          <a:p>
            <a:r>
              <a:rPr lang="sv-SE" sz="4000" dirty="0" smtClean="0"/>
              <a:t>Målsättning kort och lång sikt</a:t>
            </a:r>
          </a:p>
          <a:p>
            <a:r>
              <a:rPr lang="sv-SE" sz="4000" dirty="0" smtClean="0"/>
              <a:t>Validering</a:t>
            </a:r>
          </a:p>
        </p:txBody>
      </p:sp>
    </p:spTree>
    <p:extLst>
      <p:ext uri="{BB962C8B-B14F-4D97-AF65-F5344CB8AC3E}">
        <p14:creationId xmlns:p14="http://schemas.microsoft.com/office/powerpoint/2010/main" val="11525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Validering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>
            <a:normAutofit/>
          </a:bodyPr>
          <a:lstStyle/>
          <a:p>
            <a:r>
              <a:rPr lang="sv-SE" sz="3200" dirty="0"/>
              <a:t>Vi börjar med en kartläggning av vad de redan har med sig </a:t>
            </a:r>
            <a:endParaRPr lang="sv-SE" sz="3200" dirty="0" smtClean="0"/>
          </a:p>
          <a:p>
            <a:r>
              <a:rPr lang="sv-SE" sz="3200" dirty="0" smtClean="0"/>
              <a:t>Ta vara på de kunskaper en elev har med sig</a:t>
            </a:r>
          </a:p>
          <a:p>
            <a:r>
              <a:rPr lang="sv-SE" sz="3200" dirty="0" smtClean="0"/>
              <a:t>Ingen läser det den redan kan</a:t>
            </a:r>
          </a:p>
          <a:p>
            <a:r>
              <a:rPr lang="sv-SE" sz="3200" dirty="0" smtClean="0"/>
              <a:t>Eleven får ett individuellt upplägg</a:t>
            </a:r>
          </a:p>
        </p:txBody>
      </p:sp>
    </p:spTree>
    <p:extLst>
      <p:ext uri="{BB962C8B-B14F-4D97-AF65-F5344CB8AC3E}">
        <p14:creationId xmlns:p14="http://schemas.microsoft.com/office/powerpoint/2010/main" val="30962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Yrkesutbildning med </a:t>
            </a:r>
            <a:br>
              <a:rPr lang="sv-SE" dirty="0"/>
            </a:br>
            <a:r>
              <a:rPr lang="sv-SE" dirty="0"/>
              <a:t>integrerad svenska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Vård och </a:t>
            </a:r>
            <a:r>
              <a:rPr lang="sv-SE" dirty="0" smtClean="0"/>
              <a:t>omsorgsutbildning</a:t>
            </a:r>
          </a:p>
          <a:p>
            <a:endParaRPr lang="sv-SE" dirty="0"/>
          </a:p>
          <a:p>
            <a:r>
              <a:rPr lang="sv-SE" dirty="0"/>
              <a:t>Innehåller stöd i svenska, yrkessvenska och svenska som andraspråk 1</a:t>
            </a:r>
          </a:p>
          <a:p>
            <a:r>
              <a:rPr lang="sv-SE" dirty="0"/>
              <a:t>Yrkeslärare och språklärare arbetar tillsammans.</a:t>
            </a:r>
          </a:p>
          <a:p>
            <a:r>
              <a:rPr lang="sv-SE" dirty="0" smtClean="0"/>
              <a:t>60-100 veckor</a:t>
            </a:r>
          </a:p>
          <a:p>
            <a:r>
              <a:rPr lang="sv-SE" dirty="0" smtClean="0"/>
              <a:t>APL – de flesta får arbete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54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Yrkesutbildning med </a:t>
            </a:r>
            <a:br>
              <a:rPr lang="sv-SE" dirty="0" smtClean="0"/>
            </a:br>
            <a:r>
              <a:rPr lang="sv-SE" dirty="0" smtClean="0"/>
              <a:t>integrerad svenska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Restaurang och storkök</a:t>
            </a:r>
          </a:p>
          <a:p>
            <a:endParaRPr lang="sv-SE" dirty="0"/>
          </a:p>
          <a:p>
            <a:r>
              <a:rPr lang="sv-SE" dirty="0" smtClean="0"/>
              <a:t>Innehåller stöd i svenska, yrkessvenska och svenska som andraspråk 1</a:t>
            </a:r>
          </a:p>
          <a:p>
            <a:r>
              <a:rPr lang="sv-SE" dirty="0" smtClean="0"/>
              <a:t>Yrkeslärare och språklärare arbetar tillsammans.</a:t>
            </a:r>
          </a:p>
          <a:p>
            <a:r>
              <a:rPr lang="sv-SE" dirty="0" smtClean="0"/>
              <a:t>70-90 veckor beroende på kunskaper i svenska</a:t>
            </a:r>
          </a:p>
          <a:p>
            <a:r>
              <a:rPr lang="sv-SE" dirty="0" smtClean="0"/>
              <a:t>APL – de flesta får arbete</a:t>
            </a:r>
          </a:p>
        </p:txBody>
      </p:sp>
    </p:spTree>
    <p:extLst>
      <p:ext uri="{BB962C8B-B14F-4D97-AF65-F5344CB8AC3E}">
        <p14:creationId xmlns:p14="http://schemas.microsoft.com/office/powerpoint/2010/main" val="35148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Svenskundervisning för invandrare - SFI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17" y="1600200"/>
            <a:ext cx="6228365" cy="4708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31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Språkverkstad – Entré </a:t>
            </a:r>
            <a:br>
              <a:rPr lang="sv-SE" dirty="0" smtClean="0"/>
            </a:br>
            <a:r>
              <a:rPr lang="sv-SE" dirty="0" smtClean="0"/>
              <a:t>studieväg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r>
              <a:rPr lang="sv-SE" dirty="0" smtClean="0"/>
              <a:t>Praktiskt arbete stimulerar språkinlärningen</a:t>
            </a:r>
          </a:p>
          <a:p>
            <a:pPr lvl="1"/>
            <a:r>
              <a:rPr lang="sv-SE" dirty="0" smtClean="0"/>
              <a:t>Kök</a:t>
            </a:r>
          </a:p>
          <a:p>
            <a:pPr lvl="1"/>
            <a:r>
              <a:rPr lang="sv-SE" dirty="0" smtClean="0"/>
              <a:t>Syateljé</a:t>
            </a:r>
          </a:p>
          <a:p>
            <a:pPr lvl="1"/>
            <a:r>
              <a:rPr lang="sv-SE" dirty="0" smtClean="0"/>
              <a:t>Snickeri</a:t>
            </a:r>
          </a:p>
          <a:p>
            <a:pPr lvl="1"/>
            <a:r>
              <a:rPr lang="sv-SE" dirty="0" smtClean="0"/>
              <a:t>Cykelverkstad</a:t>
            </a:r>
          </a:p>
          <a:p>
            <a:r>
              <a:rPr lang="sv-SE" dirty="0" smtClean="0"/>
              <a:t>Prata – Göra- Efterdiskutera - Skriva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0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Entré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404538" y="2716906"/>
            <a:ext cx="4394371" cy="207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47487" y="1065080"/>
            <a:ext cx="6135082" cy="438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9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Yrkesspråksinriktning</a:t>
            </a:r>
            <a:br>
              <a:rPr lang="sv-SE" dirty="0" smtClean="0"/>
            </a:br>
            <a:r>
              <a:rPr lang="sv-SE" dirty="0" smtClean="0"/>
              <a:t>Studieväg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r>
              <a:rPr lang="sv-SE" dirty="0" smtClean="0"/>
              <a:t>För alla elever - teori och praktik</a:t>
            </a:r>
          </a:p>
          <a:p>
            <a:r>
              <a:rPr lang="sv-SE" dirty="0" smtClean="0"/>
              <a:t>Delar av nationella kurser</a:t>
            </a:r>
          </a:p>
          <a:p>
            <a:r>
              <a:rPr lang="sv-SE" dirty="0" smtClean="0"/>
              <a:t>Språklärare och yrkeslärare</a:t>
            </a:r>
          </a:p>
          <a:p>
            <a:pPr lvl="1"/>
            <a:r>
              <a:rPr lang="sv-SE" dirty="0" smtClean="0"/>
              <a:t>Kök, Bageri och Livsmedel</a:t>
            </a:r>
          </a:p>
          <a:p>
            <a:pPr lvl="1"/>
            <a:r>
              <a:rPr lang="sv-SE" dirty="0" smtClean="0"/>
              <a:t>Pedagogik  övriga</a:t>
            </a:r>
          </a:p>
          <a:p>
            <a:pPr lvl="1"/>
            <a:r>
              <a:rPr lang="sv-SE" dirty="0" smtClean="0"/>
              <a:t>Fastighetsskötare, Bygg, Städ</a:t>
            </a:r>
          </a:p>
          <a:p>
            <a:pPr lvl="1"/>
            <a:r>
              <a:rPr lang="sv-SE" dirty="0" smtClean="0"/>
              <a:t>Handel</a:t>
            </a:r>
          </a:p>
          <a:p>
            <a:pPr lvl="1"/>
            <a:r>
              <a:rPr lang="sv-SE" dirty="0" smtClean="0"/>
              <a:t>Vård</a:t>
            </a:r>
          </a:p>
        </p:txBody>
      </p:sp>
    </p:spTree>
    <p:extLst>
      <p:ext uri="{BB962C8B-B14F-4D97-AF65-F5344CB8AC3E}">
        <p14:creationId xmlns:p14="http://schemas.microsoft.com/office/powerpoint/2010/main" val="21098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etsigt">
  <a:themeElements>
    <a:clrScheme name="Förvaltning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petsigt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petsigt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163</TotalTime>
  <Words>356</Words>
  <Application>Microsoft Office PowerPoint</Application>
  <PresentationFormat>Bildspel på skärmen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Spetsigt</vt:lpstr>
      <vt:lpstr>Integration - vuxenutbildningen</vt:lpstr>
      <vt:lpstr>Individuell studieplan</vt:lpstr>
      <vt:lpstr>Validering</vt:lpstr>
      <vt:lpstr>Yrkesutbildning med  integrerad svenska</vt:lpstr>
      <vt:lpstr>Yrkesutbildning med  integrerad svenska</vt:lpstr>
      <vt:lpstr>Svenskundervisning för invandrare - SFI</vt:lpstr>
      <vt:lpstr>Språkverkstad – Entré  studieväg 1</vt:lpstr>
      <vt:lpstr>Entré</vt:lpstr>
      <vt:lpstr>Yrkesspråksinriktning Studieväg 2</vt:lpstr>
      <vt:lpstr>Yrkesinriktad SFI – SFA Vård</vt:lpstr>
      <vt:lpstr>Yrkesinriktad SFI –  SFA pedagogik</vt:lpstr>
      <vt:lpstr>Auskultation</vt:lpstr>
      <vt:lpstr>SF Business</vt:lpstr>
      <vt:lpstr>Samarbete</vt:lpstr>
      <vt:lpstr>PowerPoint-presentation</vt:lpstr>
    </vt:vector>
  </TitlesOfParts>
  <Company>Uddevalla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- vuxenutbildningen</dc:title>
  <dc:creator>Birgitta Hansson</dc:creator>
  <cp:lastModifiedBy>Birgitta Hansson</cp:lastModifiedBy>
  <cp:revision>14</cp:revision>
  <dcterms:created xsi:type="dcterms:W3CDTF">2016-01-25T14:41:01Z</dcterms:created>
  <dcterms:modified xsi:type="dcterms:W3CDTF">2016-01-29T09:26:34Z</dcterms:modified>
</cp:coreProperties>
</file>