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C5C17-2248-49A1-B38B-D379EB3CE750}" type="datetimeFigureOut">
              <a:rPr lang="sv-SE" smtClean="0"/>
              <a:t>2021-11-17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810E0-1E76-4404-BD8D-A57334493C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59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A4418D-1797-4DDA-8D1E-DBB2138C9B17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FE48-E85D-4D44-BF69-990C0758B08D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D722-6797-4324-8F4E-E1B501FFAD0F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2FEB-C6B9-4938-8805-10B4936A85B6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EAA-F282-4849-9D2B-FFF4CA4AC735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3DB9-32C7-435D-AA75-1B6F9814E2DD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488B-F067-42DD-8F20-6FC0A9E16B58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F86-2009-4CE7-A098-26F3E35C080F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37ED-3804-49B4-8B9C-DDFE5259265A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63C60-4859-4EC8-A106-3DAC09689A22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3721-ADCA-4BDC-B67E-E381D24A3514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7326-5AEB-40E1-A7F7-CFD0F32ED925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30EA-559F-4728-91D9-49C622845014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4CFE-EF13-4065-9A79-80CAEB7884FD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7795-E9CF-4142-8517-1BE27A97CB96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8D0A9-A504-49F0-BDF3-DB9FE1466DEE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49E-68E9-4D87-A334-3E72B4341069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FBB4E8-F33F-4244-81A6-2E9426AB2581}" type="datetime1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R 211118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EBC945-4EF5-4998-8712-9F3FD6A543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54634" y="1049520"/>
            <a:ext cx="9391972" cy="1129191"/>
          </a:xfrm>
        </p:spPr>
        <p:txBody>
          <a:bodyPr>
            <a:normAutofit fontScale="90000"/>
          </a:bodyPr>
          <a:lstStyle/>
          <a:p>
            <a:r>
              <a:rPr lang="sv-SE" sz="6000" dirty="0"/>
              <a:t>Presentation rotary 2021 11 18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AEB70B-D75A-4342-B53D-178ACADA96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Lilibeth Gustavsson</a:t>
            </a:r>
          </a:p>
        </p:txBody>
      </p:sp>
    </p:spTree>
    <p:extLst>
      <p:ext uri="{BB962C8B-B14F-4D97-AF65-F5344CB8AC3E}">
        <p14:creationId xmlns:p14="http://schemas.microsoft.com/office/powerpoint/2010/main" val="235196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237A85-19B2-4C31-9523-0E985B78C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1"/>
            <a:ext cx="10396883" cy="689776"/>
          </a:xfrm>
        </p:spPr>
        <p:txBody>
          <a:bodyPr>
            <a:normAutofit/>
          </a:bodyPr>
          <a:lstStyle/>
          <a:p>
            <a:r>
              <a:rPr lang="sv-SE" sz="4000" dirty="0"/>
              <a:t>Det här är jag i korthet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50126F-BC6E-4C79-BC34-9E07F33B73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348" y="1296064"/>
            <a:ext cx="10484159" cy="4078522"/>
          </a:xfrm>
        </p:spPr>
        <p:txBody>
          <a:bodyPr>
            <a:normAutofit/>
          </a:bodyPr>
          <a:lstStyle/>
          <a:p>
            <a:r>
              <a:rPr lang="sv-SE" dirty="0"/>
              <a:t>Född i Upphärad 1950 </a:t>
            </a:r>
          </a:p>
          <a:p>
            <a:r>
              <a:rPr lang="sv-SE" dirty="0"/>
              <a:t>Växer upp i Ljungskile, flyttar efter studenten 1969</a:t>
            </a:r>
          </a:p>
          <a:p>
            <a:r>
              <a:rPr lang="sv-SE" dirty="0"/>
              <a:t>Återvänder till Ljungskile 1976 med make och barn</a:t>
            </a:r>
          </a:p>
          <a:p>
            <a:r>
              <a:rPr lang="sv-SE" dirty="0"/>
              <a:t>examen i ekonomi1984</a:t>
            </a:r>
          </a:p>
          <a:p>
            <a:r>
              <a:rPr lang="sv-SE" dirty="0"/>
              <a:t>Arbetar på Uddevalla kommun 1990 – 2014</a:t>
            </a:r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3F73C20-F871-4FC2-BBB2-0E5AB0DF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A1225A-EF50-4311-8CF7-F5E24787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Efter pensioneringen 2014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D1555D-92C6-4139-B9CD-5E7168DD32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Volontärarbete</a:t>
            </a:r>
          </a:p>
          <a:p>
            <a:r>
              <a:rPr lang="sv-SE" dirty="0"/>
              <a:t>God man</a:t>
            </a:r>
          </a:p>
          <a:p>
            <a:r>
              <a:rPr lang="sv-SE" dirty="0"/>
              <a:t>”varvsspelet”  2017</a:t>
            </a:r>
          </a:p>
          <a:p>
            <a:r>
              <a:rPr lang="sv-SE" dirty="0" err="1"/>
              <a:t>Möket</a:t>
            </a:r>
            <a:r>
              <a:rPr lang="sv-SE" dirty="0"/>
              <a:t>, stickan &amp; tiger 2020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5C8F48B-3AD5-4F80-BE97-CFE2F489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5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0C4715-41F7-4AE9-BEF3-45DF7688C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85030"/>
            <a:ext cx="7003110" cy="1352735"/>
          </a:xfrm>
        </p:spPr>
        <p:txBody>
          <a:bodyPr>
            <a:normAutofit/>
          </a:bodyPr>
          <a:lstStyle/>
          <a:p>
            <a:r>
              <a:rPr lang="sv-SE" sz="4000" dirty="0"/>
              <a:t>Vad jag tror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B8508-87FD-4FB5-A3E1-01EAF91D9C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61824"/>
            <a:ext cx="10394706" cy="3744677"/>
          </a:xfrm>
        </p:spPr>
        <p:txBody>
          <a:bodyPr>
            <a:noAutofit/>
          </a:bodyPr>
          <a:lstStyle/>
          <a:p>
            <a:r>
              <a:rPr lang="sv-SE" dirty="0"/>
              <a:t>FAMILJ, VÄNNER, BEKANTA  - ATT VARA TILLHÖRIG</a:t>
            </a:r>
          </a:p>
          <a:p>
            <a:r>
              <a:rPr lang="sv-SE" dirty="0"/>
              <a:t>att Ta vara på de glada stunderna</a:t>
            </a:r>
          </a:p>
          <a:p>
            <a:r>
              <a:rPr lang="sv-SE" dirty="0"/>
              <a:t>Att VARA NYFIKEN</a:t>
            </a:r>
          </a:p>
          <a:p>
            <a:r>
              <a:rPr lang="sv-SE" dirty="0"/>
              <a:t>Att Våga säga ja </a:t>
            </a:r>
          </a:p>
          <a:p>
            <a:r>
              <a:rPr lang="sv-SE" dirty="0"/>
              <a:t>att RÖRA PÅ SIG</a:t>
            </a:r>
          </a:p>
          <a:p>
            <a:r>
              <a:rPr lang="sv-SE" i="1" dirty="0"/>
              <a:t>Människors vilja att göra gott</a:t>
            </a:r>
          </a:p>
          <a:p>
            <a:r>
              <a:rPr lang="sv-SE" i="1" dirty="0"/>
              <a:t>Att man Tillsammans kan  förflytta berg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39DC96C-B666-4D5C-A1AC-0E11B835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 211118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107</TotalTime>
  <Words>108</Words>
  <Application>Microsoft Office PowerPoint</Application>
  <PresentationFormat>Bredbild</PresentationFormat>
  <Paragraphs>25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Impact</vt:lpstr>
      <vt:lpstr>Huvudhändelse</vt:lpstr>
      <vt:lpstr>Presentation rotary 2021 11 18 </vt:lpstr>
      <vt:lpstr>Det här är jag i korthet</vt:lpstr>
      <vt:lpstr>Efter pensioneringen 2014</vt:lpstr>
      <vt:lpstr>Vad jag tror på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rotary 2021 11 18 </dc:title>
  <dc:creator>Lilibeth Gustavsson</dc:creator>
  <cp:lastModifiedBy>Lilibeth Gustavsson</cp:lastModifiedBy>
  <cp:revision>9</cp:revision>
  <cp:lastPrinted>2021-11-17T12:54:33Z</cp:lastPrinted>
  <dcterms:created xsi:type="dcterms:W3CDTF">2021-11-15T15:30:55Z</dcterms:created>
  <dcterms:modified xsi:type="dcterms:W3CDTF">2021-11-17T12:55:48Z</dcterms:modified>
</cp:coreProperties>
</file>