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9BCA86-7E0F-40EF-93E2-88A12BAA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8899C7-A521-42E6-A3F9-7460A694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758C2E-17FA-4440-B882-6F18AFB4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C3CD40-D193-4292-86D4-9EBF2277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7F6D63-3A89-47E4-AB1D-4E5AACF2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1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1FEDA-F790-43AE-86BA-E1536B17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4EEC03-4B72-42B8-9CC2-DC8649124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25FA15-56DA-46DF-A906-EF0E18D1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7FB800-5D51-4E09-9243-EDD9097C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F5E88-94A1-4A91-A6DE-4CA69C03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9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63E3402-79A0-4C22-936D-14BF2C2D6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D80B18B-DE4C-4D44-B89C-903BAD219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50863-943C-42F0-9841-F309B4FD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809678-6607-41C3-A6E0-ED8FB74B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AB05C4-15D4-4F8B-B6B8-0D4AB75D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93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0A33B-7477-4F13-8C42-18540EC9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B95E8-9528-42B1-A87A-8BEF4AA3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4E9C51-D8F1-45B4-9DBD-185A4D21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011009-6347-4CD3-BCEB-9CCB5226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06E9F-37A4-4792-91FA-87F06FB3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8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3B4616-982D-475D-9835-1439EB05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09CDB6-FD0A-4FF9-BEE2-D1D963FB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208863-C03D-4C72-AA19-2986D043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F3C6E2-9C31-4A73-9360-91BC14BE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4F3682-C79F-4BBE-B434-80A98D11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9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B5248-BED1-458C-80B2-944C7C30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789C04-3F77-4CDC-9776-F6F99D284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E7D523-0328-402C-A241-ACEEC0AE1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3394BB-2461-4AB9-B24D-EB3150E3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554D44-5264-4845-AA80-92DC9073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C53193-D637-498E-BF7C-14D1CEB0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0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07E9A-B72A-4C62-AB4F-81D54280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5E6FFF-D4A9-482B-9CEE-58B09EBC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98CEBF-0D26-4504-9E0C-6D2C4CAAB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B9F96A-1FF8-4588-A198-679865FC1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EFE7C2E-5997-473F-B568-E2D3D07A7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37D4FF-150A-44A3-8A76-D6481A78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D97F6D-30E7-4AFD-BDF8-64221B83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064212-D256-4D40-BB3C-696CAB04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5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21C7C2-A55F-4FAA-8113-4A3D6CF6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DDCEF1-D2FC-43A2-A198-3BEE6F2F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DE3BF1-896D-41ED-8150-F5801F20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01BC3D-3DCA-4CE6-83FC-4BA4F143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61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6E29644-9869-4FED-AA33-A9DF2D70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FD6F53-348E-4957-AB69-FE09D092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EBF388-8481-4DA7-A8D0-B1BF8E53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73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4B08D2-B21B-4E3E-8E18-5EBFE8C4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174559-CC09-404A-BAE2-2FE80D4D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D24E44-76F4-4E89-8556-058B29DD5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718B17-9625-4988-A2FB-8D08A1EF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7EB542-FCC0-422A-8FBA-EA5D4250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D0CA78-4BF8-4518-8089-33F051F2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31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DCBAA-645E-45E4-82F2-818B12A9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FC70F06-B552-43CD-B467-8C8FB70B7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35FA4C-1EEF-4836-B031-E7B40DF91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61582A-A9F7-4625-937F-D737C681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0F7A76-0F6A-41C0-A396-0E063728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6CD615-F506-4904-8F9B-034A2D20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73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4A814AE-F3E3-4EBE-ADB6-A4388916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BD68D1-B5D2-48D6-AF6C-69CC4301F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C344EA-41CA-4DE0-96DC-B5EC91372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414B-7957-47DE-8626-03A2870A08B0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448362-B5F4-4EC8-B126-6605D27A7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7E93A2-DD72-4192-81DF-09BE99CA9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6E9B-8817-4F3C-8F33-8A04FC0D23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D87E4-B506-49C1-971F-4E7F417A5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4478" y="1122363"/>
            <a:ext cx="4861932" cy="2387600"/>
          </a:xfrm>
        </p:spPr>
        <p:txBody>
          <a:bodyPr/>
          <a:lstStyle/>
          <a:p>
            <a:r>
              <a:rPr lang="sv-SE" dirty="0"/>
              <a:t>Ukraina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4386FD-239F-4EC4-AEB3-854AB77C6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4477" y="3602038"/>
            <a:ext cx="4861931" cy="1655762"/>
          </a:xfrm>
        </p:spPr>
        <p:txBody>
          <a:bodyPr/>
          <a:lstStyle/>
          <a:p>
            <a:r>
              <a:rPr lang="sv-SE" dirty="0"/>
              <a:t>20 år av gemenskap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2041B8-5E9C-4C41-845D-0E29DBD44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1454" cy="68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9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3E8108-A446-4C85-A009-58EC5096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Orangea revolutionen</a:t>
            </a:r>
            <a:br>
              <a:rPr lang="sv-SE" dirty="0"/>
            </a:br>
            <a:r>
              <a:rPr lang="sv-SE" dirty="0"/>
              <a:t>Slutet 90-talet början av 2000-talet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D2A4FF1-E530-4F32-BAEE-C7BC2318F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221"/>
            <a:ext cx="4393580" cy="2471389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7EC9AA-5941-4C98-B045-A8A405B65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God kontakt sedan KDU</a:t>
            </a:r>
          </a:p>
          <a:p>
            <a:r>
              <a:rPr lang="sv-SE" dirty="0"/>
              <a:t>Utbyte ”politiker”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93D4CA-B08D-4AE9-A985-61DDC679E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610"/>
            <a:ext cx="4393580" cy="24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261D6-0855-4D06-B401-7C8F08E3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Maidan</a:t>
            </a:r>
            <a:r>
              <a:rPr lang="sv-SE" dirty="0"/>
              <a:t> 2014</a:t>
            </a:r>
            <a:endParaRPr lang="sv-SE" sz="2800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26904281-3E81-4429-ABDA-723EF1EFD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8831"/>
            <a:ext cx="2092455" cy="2092455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255A91-0594-45C9-BCBF-26757A137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8454" y="1825625"/>
            <a:ext cx="3165346" cy="5032374"/>
          </a:xfrm>
        </p:spPr>
        <p:txBody>
          <a:bodyPr/>
          <a:lstStyle/>
          <a:p>
            <a:r>
              <a:rPr lang="sv-SE" dirty="0"/>
              <a:t>Åkte ner för att dokumentera vad som hände</a:t>
            </a:r>
          </a:p>
          <a:p>
            <a:r>
              <a:rPr lang="sv-SE" dirty="0"/>
              <a:t>1 miljon som demonstrerade på söndagar</a:t>
            </a:r>
          </a:p>
          <a:p>
            <a:r>
              <a:rPr lang="sv-SE" dirty="0"/>
              <a:t>Kampen stod mellan Öst – Väst</a:t>
            </a:r>
          </a:p>
          <a:p>
            <a:r>
              <a:rPr lang="sv-SE" dirty="0"/>
              <a:t>När presidenten flydde blev det krig med Ryssland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82AD2F8-36B8-4B9F-B903-09A653135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1286"/>
            <a:ext cx="3874551" cy="289380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03A52D-7604-4FB4-89F5-C778AA8F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4" y="1900310"/>
            <a:ext cx="2221449" cy="222144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921D4D-AE08-44E0-8948-A5C00FF2B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03" y="1900310"/>
            <a:ext cx="2221449" cy="222144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58CC232-ABC9-4642-9F71-AA9BB5081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51" y="4074554"/>
            <a:ext cx="4175167" cy="27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33C403-D722-4C93-9821-2B5A65F3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970494" cy="1325563"/>
          </a:xfrm>
        </p:spPr>
        <p:txBody>
          <a:bodyPr/>
          <a:lstStyle/>
          <a:p>
            <a:r>
              <a:rPr lang="sv-SE" dirty="0" err="1"/>
              <a:t>Tetiana</a:t>
            </a:r>
            <a:r>
              <a:rPr lang="sv-SE" dirty="0"/>
              <a:t> </a:t>
            </a:r>
            <a:r>
              <a:rPr lang="sv-SE" dirty="0" err="1"/>
              <a:t>Tjornovil</a:t>
            </a:r>
            <a:br>
              <a:rPr lang="sv-SE" dirty="0"/>
            </a:br>
            <a:r>
              <a:rPr lang="sv-SE" dirty="0"/>
              <a:t>En kvinnlig legend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928F674-2BDC-4659-A3BD-4759D6F41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540"/>
            <a:ext cx="2814918" cy="2102391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106F9F-EC76-4CAF-B2C2-6DA18E354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2024" y="1825625"/>
            <a:ext cx="3944470" cy="2977002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dirty="0" err="1"/>
              <a:t>Maidan</a:t>
            </a:r>
            <a:r>
              <a:rPr lang="sv-SE" dirty="0"/>
              <a:t> 2013/14</a:t>
            </a:r>
          </a:p>
          <a:p>
            <a:r>
              <a:rPr lang="sv-SE" dirty="0" err="1"/>
              <a:t>Mishadlad</a:t>
            </a:r>
            <a:r>
              <a:rPr lang="sv-SE" dirty="0"/>
              <a:t> 2014</a:t>
            </a:r>
          </a:p>
          <a:p>
            <a:r>
              <a:rPr lang="sv-SE" dirty="0"/>
              <a:t>Parlamentet 2014-19</a:t>
            </a:r>
          </a:p>
          <a:p>
            <a:r>
              <a:rPr lang="sv-SE" dirty="0"/>
              <a:t>Man dödad 2015</a:t>
            </a:r>
          </a:p>
          <a:p>
            <a:r>
              <a:rPr lang="sv-SE" dirty="0"/>
              <a:t>Officer 2022</a:t>
            </a:r>
          </a:p>
          <a:p>
            <a:r>
              <a:rPr lang="sv-SE" dirty="0"/>
              <a:t>I Krig 2022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FDF813-C3CB-4C5E-B84A-D9191DF09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3" y="-71193"/>
            <a:ext cx="4691250" cy="487382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3439342-61ED-40F7-939B-54F648D9C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07" y="2210810"/>
            <a:ext cx="3452717" cy="258953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FB63BE6-7DD4-491A-A07C-C7EA846A7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3" y="4829729"/>
            <a:ext cx="3944470" cy="207402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40EF586-ECF4-40CF-8F97-66B36DAB5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94" y="4888494"/>
            <a:ext cx="5482702" cy="20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EF238-7582-46F9-9AD5-CDC44997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Kyiv</a:t>
            </a:r>
            <a:r>
              <a:rPr lang="sv-SE" dirty="0"/>
              <a:t> innan kriget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34AF84C-8448-4310-83A3-C9B0C784B3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" y="2152187"/>
            <a:ext cx="2352906" cy="2352906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6D04D1-E805-4384-87D9-E8F0B5B6A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576" y="1825625"/>
            <a:ext cx="3769112" cy="5032374"/>
          </a:xfrm>
        </p:spPr>
        <p:txBody>
          <a:bodyPr/>
          <a:lstStyle/>
          <a:p>
            <a:r>
              <a:rPr lang="sv-SE" dirty="0"/>
              <a:t>Politiker</a:t>
            </a:r>
          </a:p>
          <a:p>
            <a:r>
              <a:rPr lang="sv-SE" dirty="0"/>
              <a:t>Hemvärnet</a:t>
            </a:r>
          </a:p>
          <a:p>
            <a:r>
              <a:rPr lang="sv-SE" dirty="0"/>
              <a:t>Veteranförbundet</a:t>
            </a:r>
          </a:p>
          <a:p>
            <a:r>
              <a:rPr lang="sv-SE" dirty="0"/>
              <a:t>Liberalt </a:t>
            </a:r>
            <a:r>
              <a:rPr lang="sv-SE" dirty="0" err="1"/>
              <a:t>Ungdomsparti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1D9BD3-5F0E-44C6-A9BC-FE07B1626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" y="4505093"/>
            <a:ext cx="2352906" cy="235290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62F0E1E-B55D-496F-81C1-0173CBD33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0" y="2172833"/>
            <a:ext cx="2352906" cy="235290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B48E842-67F1-4F98-9108-7B388A06E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1" y="4525739"/>
            <a:ext cx="3109680" cy="233226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C60495B-0601-495C-B24D-498B6D9DE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7" y="2152187"/>
            <a:ext cx="2352906" cy="235290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9FFC735-0857-48D8-AF59-4CC68C73B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505093"/>
            <a:ext cx="2352906" cy="23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4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4804C-2A62-4FC9-A899-CE251AFE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Följa med ner med ambulans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26FA804-B05E-4135-A24C-6FABC4916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30" y="2235819"/>
            <a:ext cx="3181815" cy="2386361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700E2C-FA33-483D-B066-83682DF04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2872" y="1825624"/>
            <a:ext cx="3883538" cy="5032375"/>
          </a:xfrm>
        </p:spPr>
        <p:txBody>
          <a:bodyPr/>
          <a:lstStyle/>
          <a:p>
            <a:r>
              <a:rPr lang="sv-SE" dirty="0"/>
              <a:t>Körde ner tre ambulanser</a:t>
            </a:r>
          </a:p>
          <a:p>
            <a:r>
              <a:rPr lang="sv-SE" dirty="0"/>
              <a:t>Nils Abrahamsson har hittills kört ner fyra totalt</a:t>
            </a:r>
          </a:p>
          <a:p>
            <a:r>
              <a:rPr lang="sv-SE" dirty="0"/>
              <a:t>Överlämnades till </a:t>
            </a:r>
            <a:r>
              <a:rPr lang="sv-SE" dirty="0" err="1"/>
              <a:t>Vlad</a:t>
            </a:r>
            <a:endParaRPr lang="sv-SE" dirty="0"/>
          </a:p>
          <a:p>
            <a:r>
              <a:rPr lang="sv-SE" dirty="0" err="1"/>
              <a:t>Vlad</a:t>
            </a:r>
            <a:r>
              <a:rPr lang="sv-SE" dirty="0"/>
              <a:t> har redan överlämnat dem till två kommuner i Öst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11C31B-E1F3-4E12-B426-33AF05F05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656"/>
            <a:ext cx="4099130" cy="238636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B9E818-C263-41E4-B06F-68FC9A99D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704"/>
            <a:ext cx="1621537" cy="238636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DD65087-8735-4BEB-ADB3-B6C24941E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52" y="4604018"/>
            <a:ext cx="3151876" cy="236390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65E846B-7BE4-4D71-BE85-0C53C63AB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28" y="4622180"/>
            <a:ext cx="3151876" cy="23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ED5CF4-AE27-485D-B08C-A7276FB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Ageranden i riksdagen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27F9DF-81B6-4AAB-900D-511039D0A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Egna ageranden</a:t>
            </a:r>
          </a:p>
          <a:p>
            <a:endParaRPr lang="sv-SE" dirty="0"/>
          </a:p>
          <a:p>
            <a:r>
              <a:rPr lang="sv-SE" dirty="0"/>
              <a:t>Röstat för vapenleveranser</a:t>
            </a:r>
          </a:p>
          <a:p>
            <a:r>
              <a:rPr lang="sv-SE" dirty="0"/>
              <a:t>Skriftlig fråga om Putins krigsbrott</a:t>
            </a:r>
          </a:p>
          <a:p>
            <a:r>
              <a:rPr lang="sv-SE" dirty="0"/>
              <a:t>Skriftlig fråga om att blockera hamnar</a:t>
            </a:r>
          </a:p>
          <a:p>
            <a:r>
              <a:rPr lang="sv-SE" dirty="0"/>
              <a:t>Utskottsinitiativ avseende blockering av hamnar</a:t>
            </a:r>
          </a:p>
          <a:p>
            <a:r>
              <a:rPr lang="sv-SE" dirty="0"/>
              <a:t>Skriftlig fråga om befäl och soldaters krigsbrott</a:t>
            </a:r>
          </a:p>
          <a:p>
            <a:r>
              <a:rPr lang="sv-SE" dirty="0"/>
              <a:t>Debatt i kammaren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7B7F19-4199-4538-91FA-7DCC0021F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Indirekta ageranden</a:t>
            </a:r>
          </a:p>
          <a:p>
            <a:endParaRPr lang="sv-SE" dirty="0"/>
          </a:p>
          <a:p>
            <a:r>
              <a:rPr lang="sv-SE" dirty="0"/>
              <a:t>Påverkat partiet internt</a:t>
            </a:r>
          </a:p>
          <a:p>
            <a:r>
              <a:rPr lang="sv-SE" dirty="0"/>
              <a:t>Hjälpt Ebba med personliga kontakter i Ukraina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52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8278B-58B6-4C2D-8CA3-4D5FB12E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202" y="0"/>
            <a:ext cx="3612798" cy="3821113"/>
          </a:xfrm>
        </p:spPr>
        <p:txBody>
          <a:bodyPr/>
          <a:lstStyle/>
          <a:p>
            <a:r>
              <a:rPr lang="sv-SE" dirty="0"/>
              <a:t>   TACK!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01849A-3CA6-4CEF-9BED-0E7CBE6AC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ECC4FC-C112-40E9-B9B1-79E6D7B90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9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158</Words>
  <Application>Microsoft Office PowerPoint</Application>
  <PresentationFormat>Bredbild</PresentationFormat>
  <Paragraphs>43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Ukraina</vt:lpstr>
      <vt:lpstr>Orangea revolutionen Slutet 90-talet början av 2000-talet</vt:lpstr>
      <vt:lpstr>Maidan 2014</vt:lpstr>
      <vt:lpstr>Tetiana Tjornovil En kvinnlig legend</vt:lpstr>
      <vt:lpstr>Kyiv innan kriget</vt:lpstr>
      <vt:lpstr>Följa med ner med ambulans</vt:lpstr>
      <vt:lpstr>Ageranden i riksdagen</vt:lpstr>
      <vt:lpstr>   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Ukraina</dc:title>
  <dc:creator>Magnus Jakobsson</dc:creator>
  <cp:lastModifiedBy>Magnus Jakobsson</cp:lastModifiedBy>
  <cp:revision>7</cp:revision>
  <dcterms:created xsi:type="dcterms:W3CDTF">2022-04-07T21:33:31Z</dcterms:created>
  <dcterms:modified xsi:type="dcterms:W3CDTF">2022-04-07T22:16:44Z</dcterms:modified>
</cp:coreProperties>
</file>